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1"/>
  </p:notesMasterIdLst>
  <p:handoutMasterIdLst>
    <p:handoutMasterId r:id="rId12"/>
  </p:handoutMasterIdLst>
  <p:sldIdLst>
    <p:sldId id="295" r:id="rId5"/>
    <p:sldId id="296" r:id="rId6"/>
    <p:sldId id="282" r:id="rId7"/>
    <p:sldId id="298" r:id="rId8"/>
    <p:sldId id="29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7E8B1-9B54-4295-ACB7-0D743A413B58}" v="1" dt="2025-04-15T13:33:43.746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293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9C1E72-0F39-C156-7AE5-D15D9A4C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33129C5-287D-B87A-99BB-7139A1428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C03A164-CD30-D707-BADE-AFFBDA99E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2CC665-F0E1-5528-E010-224866A22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5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xmlns="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A8F00A-3EB2-4D4D-B4A7-990BB91D7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xmlns="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E322D5-1CC3-400A-A187-55543F0E8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xmlns="" id="{EAD2187F-4097-47C0-8330-56262D32831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0523EF1-B104-45FE-925A-5C7906FA18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xmlns="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464DCA-A9BF-A892-3059-84E13570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8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chastain@tbp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xmlns="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786270"/>
            <a:ext cx="4242390" cy="3844911"/>
          </a:xfrm>
        </p:spPr>
        <p:txBody>
          <a:bodyPr/>
          <a:lstStyle/>
          <a:p>
            <a:pPr algn="ctr"/>
            <a:r>
              <a:rPr lang="en-US" dirty="0"/>
              <a:t>TCAA SPRING CONFERENCE ROUNDTABLE DISCUSSION</a:t>
            </a:r>
            <a:br>
              <a:rPr lang="en-US" dirty="0"/>
            </a:b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1543"/>
            <a:ext cx="10058400" cy="7128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7" y="999460"/>
            <a:ext cx="11291777" cy="5454503"/>
          </a:xfrm>
        </p:spPr>
        <p:txBody>
          <a:bodyPr>
            <a:noAutofit/>
          </a:bodyPr>
          <a:lstStyle/>
          <a:p>
            <a:r>
              <a:rPr lang="en-US" sz="3200" b="1" dirty="0"/>
              <a:t>1</a:t>
            </a:r>
            <a:r>
              <a:rPr lang="en-US" sz="3200" dirty="0"/>
              <a:t>.  DISCUSS ONE INSTANCE OF CONCERN REGARDING </a:t>
            </a:r>
            <a:r>
              <a:rPr lang="en-US" sz="3200" b="1" dirty="0"/>
              <a:t>CONFIDENTIALITY</a:t>
            </a:r>
            <a:r>
              <a:rPr lang="en-US" sz="3200" dirty="0"/>
              <a:t> THIS PAST YEAR AND HOW IT WAS RESOLVED.</a:t>
            </a:r>
          </a:p>
          <a:p>
            <a:r>
              <a:rPr lang="en-US" sz="3200" b="1" dirty="0"/>
              <a:t>2</a:t>
            </a:r>
            <a:r>
              <a:rPr lang="en-US" sz="3200" dirty="0"/>
              <a:t>.  DISCUSS ONE INSTANCE OF CONCERN REGARDING A </a:t>
            </a:r>
            <a:r>
              <a:rPr lang="en-US" sz="3200" b="1" dirty="0"/>
              <a:t>CONFLICT OF INTEREST </a:t>
            </a:r>
            <a:r>
              <a:rPr lang="en-US" sz="3200" dirty="0"/>
              <a:t>THIS PAST YEAR AND HOW IT WAS RESOLVED.</a:t>
            </a:r>
          </a:p>
          <a:p>
            <a:r>
              <a:rPr lang="en-US" sz="3200" b="1" dirty="0"/>
              <a:t>3</a:t>
            </a:r>
            <a:r>
              <a:rPr lang="en-US" sz="3200" dirty="0"/>
              <a:t>.  DISCUSS AT LEAST ONE </a:t>
            </a:r>
            <a:r>
              <a:rPr lang="en-US" sz="3200" b="1" dirty="0"/>
              <a:t>ETHICAL DILEMMA </a:t>
            </a:r>
            <a:r>
              <a:rPr lang="en-US" sz="3200" dirty="0"/>
              <a:t>YOU HAD THIS YEAR AS COUNTY OR CITY ATTORNEY AND HOW IT WAS RESOLVED.</a:t>
            </a:r>
          </a:p>
          <a:p>
            <a:r>
              <a:rPr lang="en-US" sz="3200" b="1" dirty="0"/>
              <a:t>4</a:t>
            </a:r>
            <a:r>
              <a:rPr lang="en-US" sz="3200" dirty="0"/>
              <a:t>.  DISCUSS WHAT WOULD BE A </a:t>
            </a:r>
            <a:r>
              <a:rPr lang="en-US" sz="3200" b="1" dirty="0"/>
              <a:t>HELPFUL TOPIC </a:t>
            </a:r>
            <a:r>
              <a:rPr lang="en-US" sz="3200" dirty="0"/>
              <a:t>FOR NEXT YEAR’S CONFERENCE.</a:t>
            </a:r>
          </a:p>
        </p:txBody>
      </p:sp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xmlns="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73" y="2530550"/>
            <a:ext cx="7537703" cy="3359888"/>
          </a:xfrm>
        </p:spPr>
        <p:txBody>
          <a:bodyPr bIns="548640" anchor="b" anchorCtr="0"/>
          <a:lstStyle/>
          <a:p>
            <a:pPr algn="ctr"/>
            <a:r>
              <a:rPr lang="en-US" sz="6000" dirty="0"/>
              <a:t>REPORTS FROM THE ROUNDTABLE GROUPS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00D31C-56BE-3615-88F1-58CDA6D9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98286-53F5-6F5A-2819-28817E8A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1542"/>
            <a:ext cx="10058400" cy="712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REPORTS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13A7D-9AF7-ACB7-84FB-BCE2156D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99460"/>
            <a:ext cx="10364618" cy="5071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 DISCUSS ONE INSTANCE OF CONCERN REGARDING </a:t>
            </a:r>
            <a:r>
              <a:rPr lang="en-US" b="1" dirty="0"/>
              <a:t>CONFIDENTIALITY</a:t>
            </a:r>
            <a:r>
              <a:rPr lang="en-US" dirty="0"/>
              <a:t> THIS PAST YEAR AND HOW IT WAS RESOLVED.</a:t>
            </a:r>
          </a:p>
          <a:p>
            <a:r>
              <a:rPr lang="en-US" dirty="0"/>
              <a:t>2.  DISCUSS ONE INSTANCE OF CONCERN REGARDING A </a:t>
            </a:r>
            <a:r>
              <a:rPr lang="en-US" b="1" dirty="0"/>
              <a:t>CONFLICT OF INTEREST </a:t>
            </a:r>
            <a:r>
              <a:rPr lang="en-US" dirty="0"/>
              <a:t>THIS PAST YEAR AND HOW IT WAS RESOLVED.</a:t>
            </a:r>
          </a:p>
          <a:p>
            <a:r>
              <a:rPr lang="en-US" dirty="0"/>
              <a:t>3.  DISCUSS AN </a:t>
            </a:r>
            <a:r>
              <a:rPr lang="en-US" b="1" dirty="0"/>
              <a:t>ETHICAL DILEMMA </a:t>
            </a:r>
            <a:r>
              <a:rPr lang="en-US" dirty="0"/>
              <a:t>YOU HAD THIS YEAR AS COUNTY OR CITY ATTORNEY AND HOW IT WAS RESOLVED.</a:t>
            </a:r>
          </a:p>
          <a:p>
            <a:r>
              <a:rPr lang="en-US" dirty="0"/>
              <a:t>4.  DISCUSS WHAT WOULD BE A </a:t>
            </a:r>
            <a:r>
              <a:rPr lang="en-US" b="1" dirty="0"/>
              <a:t>HELPFUL TOPIC </a:t>
            </a:r>
            <a:r>
              <a:rPr lang="en-US" dirty="0"/>
              <a:t>FOR NEXT YEAR’S CONFERENCE.</a:t>
            </a:r>
          </a:p>
        </p:txBody>
      </p:sp>
    </p:spTree>
    <p:extLst>
      <p:ext uri="{BB962C8B-B14F-4D97-AF65-F5344CB8AC3E}">
        <p14:creationId xmlns:p14="http://schemas.microsoft.com/office/powerpoint/2010/main" val="307739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D473DC79-D6E7-13DA-B78B-71119E68FE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A5C5AF8-A3A6-B7F2-240B-AD25BFC47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0580"/>
            <a:ext cx="7537703" cy="2926080"/>
          </a:xfrm>
        </p:spPr>
        <p:txBody>
          <a:bodyPr/>
          <a:lstStyle/>
          <a:p>
            <a:pPr algn="ctr"/>
            <a:r>
              <a:rPr lang="en-US" sz="6000" dirty="0"/>
              <a:t>FINAL TIPS AND TAKEAWAYS</a:t>
            </a:r>
          </a:p>
        </p:txBody>
      </p:sp>
    </p:spTree>
    <p:extLst>
      <p:ext uri="{BB962C8B-B14F-4D97-AF65-F5344CB8AC3E}">
        <p14:creationId xmlns:p14="http://schemas.microsoft.com/office/powerpoint/2010/main" val="41200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244549"/>
            <a:ext cx="3690257" cy="74428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!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xmlns="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340" y="1244009"/>
            <a:ext cx="4274287" cy="5061098"/>
          </a:xfrm>
        </p:spPr>
        <p:txBody>
          <a:bodyPr vert="horz" lIns="91440" tIns="45720" rIns="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000" dirty="0"/>
              <a:t> ETHICS COUNSEL</a:t>
            </a:r>
          </a:p>
          <a:p>
            <a:pPr marL="0" indent="0">
              <a:buNone/>
            </a:pPr>
            <a:r>
              <a:rPr lang="en-US" altLang="en-US" sz="2000" dirty="0"/>
              <a:t> Laura Chastain (615) 361-7500 ext. 212</a:t>
            </a:r>
          </a:p>
          <a:p>
            <a:pPr marL="0" indent="0">
              <a:buNone/>
            </a:pPr>
            <a:r>
              <a:rPr lang="en-US" altLang="en-US" sz="2000" u="sng" dirty="0">
                <a:hlinkClick r:id="rId4"/>
              </a:rPr>
              <a:t> </a:t>
            </a:r>
            <a:r>
              <a:rPr lang="en-US" altLang="en-US" sz="2000" dirty="0">
                <a:hlinkClick r:id="rId4"/>
              </a:rPr>
              <a:t>lchastain@tbpr.org</a:t>
            </a:r>
            <a:endParaRPr lang="en-US" altLang="en-US" sz="2000" dirty="0"/>
          </a:p>
          <a:p>
            <a:r>
              <a:rPr lang="en-US" altLang="en-US" sz="2000" dirty="0"/>
              <a:t>Consumer Assistance Program (615) 361-7500 </a:t>
            </a:r>
          </a:p>
          <a:p>
            <a:r>
              <a:rPr lang="en-US" altLang="en-US" sz="2000" dirty="0"/>
              <a:t>Tennessee Lawyers Assistance Program (615) 741-3238</a:t>
            </a:r>
          </a:p>
          <a:p>
            <a:r>
              <a:rPr lang="en-US" altLang="en-US" sz="2000" dirty="0"/>
              <a:t>Tennessee Board of Law Examiners (615) 741-3234</a:t>
            </a:r>
          </a:p>
          <a:p>
            <a:r>
              <a:rPr lang="en-US" altLang="en-US" sz="2000" dirty="0"/>
              <a:t>Tennessee Commission on Continuing Legal Education (615) 741-3096</a:t>
            </a:r>
          </a:p>
          <a:p>
            <a:r>
              <a:rPr lang="en-US" altLang="en-US" sz="2000" dirty="0"/>
              <a:t>Tennessee Board of Judicial Conduct (629-224-7482)</a:t>
            </a:r>
          </a:p>
          <a:p>
            <a:r>
              <a:rPr lang="en-US" altLang="en-US" sz="2000" dirty="0"/>
              <a:t>Tennessee Attorney General’s Office (615-741-3491)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6FD3E-3033-4D44-9759-980DCC3E7F47}">
  <ds:schemaRefs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{1B146581-B04E-4E18-8E2C-A05DF714F548}tf22581678_win32</Template>
  <TotalTime>46</TotalTime>
  <Words>238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RetrospectVTI</vt:lpstr>
      <vt:lpstr>TCAA SPRING CONFERENCE ROUNDTABLE DISCUSSION 2025</vt:lpstr>
      <vt:lpstr>AGENDA</vt:lpstr>
      <vt:lpstr>REPORTS FROM THE ROUNDTABLE GROUPS </vt:lpstr>
      <vt:lpstr>REPORTS</vt:lpstr>
      <vt:lpstr>FINAL TIPS AND TAKEAWAYS</vt:lpstr>
      <vt:lpstr>Thank you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TCAA SPRING CONFERENCE ROUNDTABLE DISCUSSION 2025</dc:title>
  <dc:creator>Laura Chastain</dc:creator>
  <cp:lastModifiedBy>Microsoft account</cp:lastModifiedBy>
  <cp:revision>3</cp:revision>
  <dcterms:created xsi:type="dcterms:W3CDTF">2025-04-15T12:51:28Z</dcterms:created>
  <dcterms:modified xsi:type="dcterms:W3CDTF">2025-04-17T15:03:52Z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